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3" d="100"/>
          <a:sy n="13" d="100"/>
        </p:scale>
        <p:origin x="2587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60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39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35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59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98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96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84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96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51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869CF-44FF-46F4-854F-14D35A476458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FF39D-F7BD-42A3-941A-9E1C2D5EB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56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3485B1-370A-44A5-817B-2A3B073B81BC}"/>
              </a:ext>
            </a:extLst>
          </p:cNvPr>
          <p:cNvSpPr/>
          <p:nvPr/>
        </p:nvSpPr>
        <p:spPr>
          <a:xfrm>
            <a:off x="0" y="0"/>
            <a:ext cx="30240000" cy="54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DFB8699-A153-4531-AF2C-288927519A33}"/>
              </a:ext>
            </a:extLst>
          </p:cNvPr>
          <p:cNvSpPr/>
          <p:nvPr/>
        </p:nvSpPr>
        <p:spPr>
          <a:xfrm>
            <a:off x="609600" y="389400"/>
            <a:ext cx="4754880" cy="45009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演題番号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18821D-8D31-4200-8910-C7DC73FAC7B3}"/>
              </a:ext>
            </a:extLst>
          </p:cNvPr>
          <p:cNvSpPr/>
          <p:nvPr/>
        </p:nvSpPr>
        <p:spPr>
          <a:xfrm>
            <a:off x="5974079" y="389400"/>
            <a:ext cx="23691533" cy="45009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演題名、所属、発表者（演者に〇）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F5EE4CE-D610-4F20-A62E-F20C7ABFA79E}"/>
              </a:ext>
            </a:extLst>
          </p:cNvPr>
          <p:cNvSpPr txBox="1"/>
          <p:nvPr/>
        </p:nvSpPr>
        <p:spPr>
          <a:xfrm>
            <a:off x="5669280" y="17800320"/>
            <a:ext cx="18775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発表内容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EE845B-4D40-4A3A-9056-07527767DC9B}"/>
              </a:ext>
            </a:extLst>
          </p:cNvPr>
          <p:cNvSpPr txBox="1"/>
          <p:nvPr/>
        </p:nvSpPr>
        <p:spPr>
          <a:xfrm>
            <a:off x="5669280" y="20305395"/>
            <a:ext cx="187756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＊アニメーション、動画不可</a:t>
            </a:r>
            <a:endParaRPr kumimoji="1" lang="en-US" altLang="ja-JP" sz="7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＊利益相反についても明記してください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422605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28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丹羽 伸次</dc:creator>
  <cp:lastModifiedBy>丹羽 伸次</cp:lastModifiedBy>
  <cp:revision>4</cp:revision>
  <dcterms:created xsi:type="dcterms:W3CDTF">2022-03-10T07:12:53Z</dcterms:created>
  <dcterms:modified xsi:type="dcterms:W3CDTF">2022-03-11T00:54:27Z</dcterms:modified>
</cp:coreProperties>
</file>